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34" r:id="rId1"/>
  </p:sldMasterIdLst>
  <p:notesMasterIdLst>
    <p:notesMasterId r:id="rId3"/>
  </p:notesMasterIdLst>
  <p:sldIdLst>
    <p:sldId id="644" r:id="rId2"/>
  </p:sldIdLst>
  <p:sldSz cx="18288000" cy="13716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Roboto" panose="020B0604020202020204" charset="0"/>
      <p:regular r:id="rId8"/>
      <p:bold r:id="rId9"/>
      <p:italic r:id="rId10"/>
      <p:boldItalic r:id="rId11"/>
    </p:embeddedFont>
    <p:embeddedFont>
      <p:font typeface="Roboto Condensed" panose="020B0604020202020204" charset="0"/>
      <p:regular r:id="rId12"/>
      <p:bold r:id="rId13"/>
      <p:italic r:id="rId14"/>
      <p:boldItalic r:id="rId15"/>
    </p:embeddedFont>
  </p:embeddedFontLst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ma, Valentina" initials="TV" lastIdx="1" clrIdx="0">
    <p:extLst>
      <p:ext uri="{19B8F6BF-5375-455C-9EA6-DF929625EA0E}">
        <p15:presenceInfo xmlns:p15="http://schemas.microsoft.com/office/powerpoint/2012/main" userId="S::valli@liverpool.ac.uk::a1b49cb2-c251-4fc3-a9e3-23e85e872717" providerId="AD"/>
      </p:ext>
    </p:extLst>
  </p:cmAuthor>
  <p:cmAuthor id="2" name="Mauro Dragoni" initials="MD" lastIdx="0" clrIdx="1">
    <p:extLst>
      <p:ext uri="{19B8F6BF-5375-455C-9EA6-DF929625EA0E}">
        <p15:presenceInfo xmlns:p15="http://schemas.microsoft.com/office/powerpoint/2012/main" userId="Mauro Drago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8B4"/>
    <a:srgbClr val="64D4EA"/>
    <a:srgbClr val="4CCCE6"/>
    <a:srgbClr val="6CD5EA"/>
    <a:srgbClr val="2BC3E1"/>
    <a:srgbClr val="57CFE7"/>
    <a:srgbClr val="AAC42C"/>
    <a:srgbClr val="F26B6C"/>
    <a:srgbClr val="A156F4"/>
    <a:srgbClr val="C0C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00" autoAdjust="0"/>
    <p:restoredTop sz="85667" autoAdjust="0"/>
  </p:normalViewPr>
  <p:slideViewPr>
    <p:cSldViewPr>
      <p:cViewPr varScale="1">
        <p:scale>
          <a:sx n="53" d="100"/>
          <a:sy n="53" d="100"/>
        </p:scale>
        <p:origin x="1092" y="102"/>
      </p:cViewPr>
      <p:guideLst>
        <p:guide orient="horz" pos="432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865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7185-10FB-4A57-B3F0-45136A811A24}" type="datetimeFigureOut">
              <a:rPr lang="uk-UA" smtClean="0"/>
              <a:t>16.02.2021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3A12-1E0F-412B-B376-8089A55D946C}" type="slidenum">
              <a:rPr lang="uk-UA" smtClean="0"/>
              <a:t>‹N›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728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150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094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TO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68580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>
              <a:solidFill>
                <a:schemeClr val="tx1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76188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12096914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‹N›</a:t>
            </a:fld>
            <a:endParaRPr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04850" y="914400"/>
            <a:ext cx="0" cy="1033272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6744950" y="12249313"/>
            <a:ext cx="0" cy="740664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5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12096914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‹N›</a:t>
            </a:fld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0" y="3200400"/>
            <a:ext cx="18288000" cy="73152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704850" y="914400"/>
            <a:ext cx="0" cy="1033272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16744950" y="12249313"/>
            <a:ext cx="0" cy="740664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761881"/>
            <a:ext cx="165735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dirty="0">
                <a:solidFill>
                  <a:schemeClr val="accent1"/>
                </a:solidFill>
              </a:rPr>
              <a:t>FBK</a:t>
            </a:r>
            <a:r>
              <a:rPr lang="en-US" dirty="0"/>
              <a:t/>
            </a:r>
            <a:br>
              <a:rPr lang="en-US" dirty="0"/>
            </a:br>
            <a:r>
              <a:rPr lang="en-US"/>
              <a:t>Slide title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75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BOTTO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858000"/>
            <a:ext cx="18288000" cy="68580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12096914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bg1"/>
                </a:solidFill>
              </a:defRPr>
            </a:lvl1pPr>
          </a:lstStyle>
          <a:p>
            <a:r>
              <a:rPr lang="en-US"/>
              <a:t>page</a:t>
            </a:r>
          </a:p>
          <a:p>
            <a:r>
              <a:rPr lang="en-US"/>
              <a:t>0</a:t>
            </a:r>
            <a:fld id="{37D409AB-2201-4E18-8A34-C31753AD9B06}" type="slidenum">
              <a:rPr smtClean="0"/>
              <a:pPr/>
              <a:t>‹N›</a:t>
            </a:fld>
            <a:endParaRPr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04850" y="914400"/>
            <a:ext cx="0" cy="1033272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6744950" y="12249313"/>
            <a:ext cx="0" cy="740664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761881"/>
            <a:ext cx="165735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dirty="0">
                <a:solidFill>
                  <a:schemeClr val="accent1"/>
                </a:solidFill>
              </a:rPr>
              <a:t>FBK</a:t>
            </a:r>
            <a:r>
              <a:rPr lang="en-US" dirty="0"/>
              <a:t/>
            </a:r>
            <a:br>
              <a:rPr lang="en-US" dirty="0"/>
            </a:br>
            <a:r>
              <a:rPr lang="en-US"/>
              <a:t>Slide title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06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68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6" r:id="rId2"/>
    <p:sldLayoutId id="2147483663" r:id="rId3"/>
    <p:sldLayoutId id="2147483693" r:id="rId4"/>
    <p:sldLayoutId id="2147483680" r:id="rId5"/>
    <p:sldLayoutId id="2147483697" r:id="rId6"/>
    <p:sldLayoutId id="2147483698" r:id="rId7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1235149" y="6248400"/>
            <a:ext cx="1371600" cy="1371600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ST (6)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5" name="Ovale 54"/>
          <p:cNvSpPr/>
          <p:nvPr/>
        </p:nvSpPr>
        <p:spPr>
          <a:xfrm>
            <a:off x="5160822" y="8610720"/>
            <a:ext cx="1371600" cy="1371600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B (5)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7" name="Ovale 56"/>
          <p:cNvSpPr/>
          <p:nvPr/>
        </p:nvSpPr>
        <p:spPr>
          <a:xfrm>
            <a:off x="5257800" y="5976322"/>
            <a:ext cx="1371600" cy="1371600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A (4)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9" name="Ovale 58"/>
          <p:cNvSpPr/>
          <p:nvPr/>
        </p:nvSpPr>
        <p:spPr>
          <a:xfrm>
            <a:off x="8726452" y="10233643"/>
            <a:ext cx="1371600" cy="1371600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E (8)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0" name="Ovale 59"/>
          <p:cNvSpPr/>
          <p:nvPr/>
        </p:nvSpPr>
        <p:spPr>
          <a:xfrm>
            <a:off x="9381904" y="7454931"/>
            <a:ext cx="1371600" cy="1371600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D (2)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2" name="Ovale 61"/>
          <p:cNvSpPr/>
          <p:nvPr/>
        </p:nvSpPr>
        <p:spPr>
          <a:xfrm>
            <a:off x="9368513" y="5033156"/>
            <a:ext cx="1371600" cy="1371600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C (3)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4" name="Ovale 63"/>
          <p:cNvSpPr/>
          <p:nvPr/>
        </p:nvSpPr>
        <p:spPr>
          <a:xfrm>
            <a:off x="5340485" y="2371643"/>
            <a:ext cx="1371600" cy="1371600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F (4)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6" name="Ovale 65"/>
          <p:cNvSpPr/>
          <p:nvPr/>
        </p:nvSpPr>
        <p:spPr>
          <a:xfrm>
            <a:off x="16411575" y="6248400"/>
            <a:ext cx="1371600" cy="1371600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EN (0)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2" name="Connettore 2 41"/>
          <p:cNvCxnSpPr>
            <a:stCxn id="5" idx="6"/>
            <a:endCxn id="64" idx="2"/>
          </p:cNvCxnSpPr>
          <p:nvPr/>
        </p:nvCxnSpPr>
        <p:spPr>
          <a:xfrm flipV="1">
            <a:off x="2606749" y="3057443"/>
            <a:ext cx="2733736" cy="38767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>
            <a:stCxn id="5" idx="6"/>
            <a:endCxn id="57" idx="2"/>
          </p:cNvCxnSpPr>
          <p:nvPr/>
        </p:nvCxnSpPr>
        <p:spPr>
          <a:xfrm flipV="1">
            <a:off x="2606749" y="6662122"/>
            <a:ext cx="2651051" cy="27207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>
            <a:stCxn id="5" idx="6"/>
            <a:endCxn id="55" idx="2"/>
          </p:cNvCxnSpPr>
          <p:nvPr/>
        </p:nvCxnSpPr>
        <p:spPr>
          <a:xfrm>
            <a:off x="2606749" y="6934200"/>
            <a:ext cx="2554073" cy="23623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2 80"/>
          <p:cNvCxnSpPr>
            <a:stCxn id="64" idx="4"/>
            <a:endCxn id="57" idx="0"/>
          </p:cNvCxnSpPr>
          <p:nvPr/>
        </p:nvCxnSpPr>
        <p:spPr>
          <a:xfrm flipH="1">
            <a:off x="5943600" y="3743243"/>
            <a:ext cx="82685" cy="223307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2 84"/>
          <p:cNvCxnSpPr>
            <a:stCxn id="57" idx="6"/>
            <a:endCxn id="62" idx="2"/>
          </p:cNvCxnSpPr>
          <p:nvPr/>
        </p:nvCxnSpPr>
        <p:spPr>
          <a:xfrm flipV="1">
            <a:off x="6629400" y="5718956"/>
            <a:ext cx="2739113" cy="94316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2 88"/>
          <p:cNvCxnSpPr>
            <a:stCxn id="57" idx="6"/>
            <a:endCxn id="60" idx="2"/>
          </p:cNvCxnSpPr>
          <p:nvPr/>
        </p:nvCxnSpPr>
        <p:spPr>
          <a:xfrm>
            <a:off x="6629400" y="6662122"/>
            <a:ext cx="2752504" cy="147860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2 92"/>
          <p:cNvCxnSpPr>
            <a:stCxn id="55" idx="6"/>
            <a:endCxn id="60" idx="2"/>
          </p:cNvCxnSpPr>
          <p:nvPr/>
        </p:nvCxnSpPr>
        <p:spPr>
          <a:xfrm flipV="1">
            <a:off x="6532422" y="8140731"/>
            <a:ext cx="2849482" cy="115578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2 95"/>
          <p:cNvCxnSpPr>
            <a:stCxn id="55" idx="6"/>
            <a:endCxn id="59" idx="2"/>
          </p:cNvCxnSpPr>
          <p:nvPr/>
        </p:nvCxnSpPr>
        <p:spPr>
          <a:xfrm>
            <a:off x="6532422" y="9296520"/>
            <a:ext cx="2194030" cy="162292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2 98"/>
          <p:cNvCxnSpPr>
            <a:stCxn id="62" idx="6"/>
            <a:endCxn id="66" idx="2"/>
          </p:cNvCxnSpPr>
          <p:nvPr/>
        </p:nvCxnSpPr>
        <p:spPr>
          <a:xfrm>
            <a:off x="10740113" y="5718956"/>
            <a:ext cx="5671462" cy="12152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2 101"/>
          <p:cNvCxnSpPr>
            <a:stCxn id="60" idx="6"/>
            <a:endCxn id="66" idx="2"/>
          </p:cNvCxnSpPr>
          <p:nvPr/>
        </p:nvCxnSpPr>
        <p:spPr>
          <a:xfrm flipV="1">
            <a:off x="10753504" y="6934200"/>
            <a:ext cx="5658071" cy="120653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2 104"/>
          <p:cNvCxnSpPr>
            <a:stCxn id="59" idx="6"/>
            <a:endCxn id="34" idx="2"/>
          </p:cNvCxnSpPr>
          <p:nvPr/>
        </p:nvCxnSpPr>
        <p:spPr>
          <a:xfrm>
            <a:off x="10098052" y="10919443"/>
            <a:ext cx="2557723" cy="28047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CasellaDiTesto 127"/>
          <p:cNvSpPr txBox="1"/>
          <p:nvPr/>
        </p:nvSpPr>
        <p:spPr>
          <a:xfrm>
            <a:off x="3707693" y="4263226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3</a:t>
            </a:r>
            <a:endParaRPr lang="en-US" sz="3600" b="1" dirty="0"/>
          </a:p>
        </p:txBody>
      </p:sp>
      <p:sp>
        <p:nvSpPr>
          <p:cNvPr id="129" name="CasellaDiTesto 128"/>
          <p:cNvSpPr txBox="1"/>
          <p:nvPr/>
        </p:nvSpPr>
        <p:spPr>
          <a:xfrm>
            <a:off x="12815274" y="4158454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6</a:t>
            </a:r>
            <a:endParaRPr lang="en-US" sz="3600" b="1" dirty="0"/>
          </a:p>
        </p:txBody>
      </p:sp>
      <p:sp>
        <p:nvSpPr>
          <p:cNvPr id="130" name="CasellaDiTesto 129"/>
          <p:cNvSpPr txBox="1"/>
          <p:nvPr/>
        </p:nvSpPr>
        <p:spPr>
          <a:xfrm>
            <a:off x="4032937" y="6153834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131" name="CasellaDiTesto 130"/>
          <p:cNvSpPr txBox="1"/>
          <p:nvPr/>
        </p:nvSpPr>
        <p:spPr>
          <a:xfrm>
            <a:off x="7542694" y="5542866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132" name="CasellaDiTesto 131"/>
          <p:cNvSpPr txBox="1"/>
          <p:nvPr/>
        </p:nvSpPr>
        <p:spPr>
          <a:xfrm>
            <a:off x="7046782" y="8154545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133" name="CasellaDiTesto 132"/>
          <p:cNvSpPr txBox="1"/>
          <p:nvPr/>
        </p:nvSpPr>
        <p:spPr>
          <a:xfrm>
            <a:off x="12297028" y="5507503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  <p:sp>
        <p:nvSpPr>
          <p:cNvPr id="135" name="CasellaDiTesto 134"/>
          <p:cNvSpPr txBox="1"/>
          <p:nvPr/>
        </p:nvSpPr>
        <p:spPr>
          <a:xfrm>
            <a:off x="12230328" y="7094171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  <p:sp>
        <p:nvSpPr>
          <p:cNvPr id="136" name="CasellaDiTesto 135"/>
          <p:cNvSpPr txBox="1"/>
          <p:nvPr/>
        </p:nvSpPr>
        <p:spPr>
          <a:xfrm>
            <a:off x="7634354" y="9659154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  <p:sp>
        <p:nvSpPr>
          <p:cNvPr id="137" name="CasellaDiTesto 136"/>
          <p:cNvSpPr txBox="1"/>
          <p:nvPr/>
        </p:nvSpPr>
        <p:spPr>
          <a:xfrm>
            <a:off x="3973617" y="7769047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138" name="CasellaDiTesto 137"/>
          <p:cNvSpPr txBox="1"/>
          <p:nvPr/>
        </p:nvSpPr>
        <p:spPr>
          <a:xfrm>
            <a:off x="7704238" y="6737416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3</a:t>
            </a:r>
            <a:endParaRPr lang="en-US" sz="3600" b="1" dirty="0"/>
          </a:p>
        </p:txBody>
      </p:sp>
      <p:sp>
        <p:nvSpPr>
          <p:cNvPr id="139" name="CasellaDiTesto 138"/>
          <p:cNvSpPr txBox="1"/>
          <p:nvPr/>
        </p:nvSpPr>
        <p:spPr>
          <a:xfrm>
            <a:off x="12230328" y="8718625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7</a:t>
            </a:r>
          </a:p>
        </p:txBody>
      </p:sp>
      <p:sp>
        <p:nvSpPr>
          <p:cNvPr id="33" name="Ovale 32"/>
          <p:cNvSpPr/>
          <p:nvPr/>
        </p:nvSpPr>
        <p:spPr>
          <a:xfrm>
            <a:off x="8810198" y="2318722"/>
            <a:ext cx="1371600" cy="1371600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G</a:t>
            </a:r>
            <a:r>
              <a:rPr lang="en-US" sz="4000" b="1" dirty="0" smtClean="0">
                <a:solidFill>
                  <a:schemeClr val="tx1"/>
                </a:solidFill>
              </a:rPr>
              <a:t> (4)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" name="Ovale 33"/>
          <p:cNvSpPr/>
          <p:nvPr/>
        </p:nvSpPr>
        <p:spPr>
          <a:xfrm>
            <a:off x="12655775" y="10514117"/>
            <a:ext cx="1371600" cy="1371600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H</a:t>
            </a:r>
            <a:r>
              <a:rPr lang="en-US" sz="4000" b="1" dirty="0" smtClean="0">
                <a:solidFill>
                  <a:schemeClr val="tx1"/>
                </a:solidFill>
              </a:rPr>
              <a:t> (4)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5" name="Connettore 2 44"/>
          <p:cNvCxnSpPr>
            <a:stCxn id="64" idx="6"/>
            <a:endCxn id="33" idx="2"/>
          </p:cNvCxnSpPr>
          <p:nvPr/>
        </p:nvCxnSpPr>
        <p:spPr>
          <a:xfrm flipV="1">
            <a:off x="6712085" y="3004522"/>
            <a:ext cx="2098113" cy="5292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>
            <a:stCxn id="33" idx="4"/>
            <a:endCxn id="62" idx="0"/>
          </p:cNvCxnSpPr>
          <p:nvPr/>
        </p:nvCxnSpPr>
        <p:spPr>
          <a:xfrm>
            <a:off x="9495998" y="3690322"/>
            <a:ext cx="558315" cy="134283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>
            <a:stCxn id="33" idx="6"/>
            <a:endCxn id="66" idx="2"/>
          </p:cNvCxnSpPr>
          <p:nvPr/>
        </p:nvCxnSpPr>
        <p:spPr>
          <a:xfrm>
            <a:off x="10181798" y="3004522"/>
            <a:ext cx="6229777" cy="392967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stCxn id="59" idx="6"/>
            <a:endCxn id="66" idx="2"/>
          </p:cNvCxnSpPr>
          <p:nvPr/>
        </p:nvCxnSpPr>
        <p:spPr>
          <a:xfrm flipV="1">
            <a:off x="10098052" y="6934200"/>
            <a:ext cx="6313523" cy="398524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>
            <a:stCxn id="34" idx="7"/>
            <a:endCxn id="66" idx="2"/>
          </p:cNvCxnSpPr>
          <p:nvPr/>
        </p:nvCxnSpPr>
        <p:spPr>
          <a:xfrm flipV="1">
            <a:off x="13826509" y="6934200"/>
            <a:ext cx="2585066" cy="378078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>
            <a:stCxn id="59" idx="0"/>
            <a:endCxn id="60" idx="4"/>
          </p:cNvCxnSpPr>
          <p:nvPr/>
        </p:nvCxnSpPr>
        <p:spPr>
          <a:xfrm flipV="1">
            <a:off x="9412252" y="8826531"/>
            <a:ext cx="655452" cy="14071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/>
          <p:cNvCxnSpPr>
            <a:stCxn id="62" idx="4"/>
            <a:endCxn id="60" idx="0"/>
          </p:cNvCxnSpPr>
          <p:nvPr/>
        </p:nvCxnSpPr>
        <p:spPr>
          <a:xfrm>
            <a:off x="10054313" y="6404756"/>
            <a:ext cx="13391" cy="105017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sellaDiTesto 82"/>
          <p:cNvSpPr txBox="1"/>
          <p:nvPr/>
        </p:nvSpPr>
        <p:spPr>
          <a:xfrm>
            <a:off x="14110680" y="9082936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  <p:sp>
        <p:nvSpPr>
          <p:cNvPr id="84" name="CasellaDiTesto 83"/>
          <p:cNvSpPr txBox="1"/>
          <p:nvPr/>
        </p:nvSpPr>
        <p:spPr>
          <a:xfrm>
            <a:off x="11323167" y="10433083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  <p:sp>
        <p:nvSpPr>
          <p:cNvPr id="86" name="CasellaDiTesto 85"/>
          <p:cNvSpPr txBox="1"/>
          <p:nvPr/>
        </p:nvSpPr>
        <p:spPr>
          <a:xfrm>
            <a:off x="9218019" y="9138485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  <p:sp>
        <p:nvSpPr>
          <p:cNvPr id="87" name="CasellaDiTesto 86"/>
          <p:cNvSpPr txBox="1"/>
          <p:nvPr/>
        </p:nvSpPr>
        <p:spPr>
          <a:xfrm>
            <a:off x="9563278" y="6595822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  <p:sp>
        <p:nvSpPr>
          <p:cNvPr id="88" name="CasellaDiTesto 87"/>
          <p:cNvSpPr txBox="1"/>
          <p:nvPr/>
        </p:nvSpPr>
        <p:spPr>
          <a:xfrm>
            <a:off x="5483138" y="4451658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  <p:sp>
        <p:nvSpPr>
          <p:cNvPr id="90" name="CasellaDiTesto 89"/>
          <p:cNvSpPr txBox="1"/>
          <p:nvPr/>
        </p:nvSpPr>
        <p:spPr>
          <a:xfrm>
            <a:off x="7536560" y="2399339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  <p:sp>
        <p:nvSpPr>
          <p:cNvPr id="98" name="CasellaDiTesto 97"/>
          <p:cNvSpPr txBox="1"/>
          <p:nvPr/>
        </p:nvSpPr>
        <p:spPr>
          <a:xfrm>
            <a:off x="9266799" y="4038573"/>
            <a:ext cx="44916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3023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Custom 2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0066B2"/>
      </a:accent1>
      <a:accent2>
        <a:srgbClr val="C0C0C8"/>
      </a:accent2>
      <a:accent3>
        <a:srgbClr val="0066B2"/>
      </a:accent3>
      <a:accent4>
        <a:srgbClr val="0066B2"/>
      </a:accent4>
      <a:accent5>
        <a:srgbClr val="0066B2"/>
      </a:accent5>
      <a:accent6>
        <a:srgbClr val="0066B2"/>
      </a:accent6>
      <a:hlink>
        <a:srgbClr val="5E5E5E"/>
      </a:hlink>
      <a:folHlink>
        <a:srgbClr val="5E5E5E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9598</TotalTime>
  <Words>58</Words>
  <Application>Microsoft Office PowerPoint</Application>
  <PresentationFormat>Personalizzato</PresentationFormat>
  <Paragraphs>28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Calibri</vt:lpstr>
      <vt:lpstr>Roboto</vt:lpstr>
      <vt:lpstr>Arial</vt:lpstr>
      <vt:lpstr>Roboto Condensed</vt:lpstr>
      <vt:lpstr>GENARAL LAYOUTS</vt:lpstr>
      <vt:lpstr>Presentazione standard di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FBK</dc:creator>
  <cp:lastModifiedBy>Mauro Dragoni</cp:lastModifiedBy>
  <cp:revision>1080</cp:revision>
  <cp:lastPrinted>2021-01-11T14:22:45Z</cp:lastPrinted>
  <dcterms:created xsi:type="dcterms:W3CDTF">2015-01-20T11:47:48Z</dcterms:created>
  <dcterms:modified xsi:type="dcterms:W3CDTF">2021-02-16T09:02:17Z</dcterms:modified>
</cp:coreProperties>
</file>