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34" r:id="rId1"/>
  </p:sldMasterIdLst>
  <p:notesMasterIdLst>
    <p:notesMasterId r:id="rId3"/>
  </p:notesMasterIdLst>
  <p:sldIdLst>
    <p:sldId id="640" r:id="rId2"/>
  </p:sldIdLst>
  <p:sldSz cx="18288000" cy="13716000"/>
  <p:notesSz cx="6858000" cy="9144000"/>
  <p:embeddedFontLst>
    <p:embeddedFont>
      <p:font typeface="Roboto" panose="020B0604020202020204" charset="0"/>
      <p:regular r:id="rId4"/>
      <p:bold r:id="rId5"/>
      <p:italic r:id="rId6"/>
      <p:boldItalic r:id="rId7"/>
    </p:embeddedFont>
    <p:embeddedFont>
      <p:font typeface="Roboto Condensed" panose="020B0604020202020204" charset="0"/>
      <p:regular r:id="rId8"/>
      <p:bold r:id="rId9"/>
      <p:italic r:id="rId10"/>
      <p:boldItalic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>
      <a:defRPr lang="uk-UA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mma, Valentina" initials="TV" lastIdx="1" clrIdx="0">
    <p:extLst>
      <p:ext uri="{19B8F6BF-5375-455C-9EA6-DF929625EA0E}">
        <p15:presenceInfo xmlns:p15="http://schemas.microsoft.com/office/powerpoint/2012/main" userId="S::valli@liverpool.ac.uk::a1b49cb2-c251-4fc3-a9e3-23e85e872717" providerId="AD"/>
      </p:ext>
    </p:extLst>
  </p:cmAuthor>
  <p:cmAuthor id="2" name="Mauro Dragoni" initials="MD" lastIdx="0" clrIdx="1">
    <p:extLst>
      <p:ext uri="{19B8F6BF-5375-455C-9EA6-DF929625EA0E}">
        <p15:presenceInfo xmlns:p15="http://schemas.microsoft.com/office/powerpoint/2012/main" userId="Mauro Drago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68B4"/>
    <a:srgbClr val="64D4EA"/>
    <a:srgbClr val="4CCCE6"/>
    <a:srgbClr val="6CD5EA"/>
    <a:srgbClr val="2BC3E1"/>
    <a:srgbClr val="57CFE7"/>
    <a:srgbClr val="AAC42C"/>
    <a:srgbClr val="F26B6C"/>
    <a:srgbClr val="A156F4"/>
    <a:srgbClr val="C0C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82" autoAdjust="0"/>
    <p:restoredTop sz="85667" autoAdjust="0"/>
  </p:normalViewPr>
  <p:slideViewPr>
    <p:cSldViewPr>
      <p:cViewPr varScale="1">
        <p:scale>
          <a:sx n="53" d="100"/>
          <a:sy n="53" d="100"/>
        </p:scale>
        <p:origin x="912" y="102"/>
      </p:cViewPr>
      <p:guideLst>
        <p:guide orient="horz" pos="432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865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27185-10FB-4A57-B3F0-45136A811A24}" type="datetimeFigureOut">
              <a:rPr lang="uk-UA" smtClean="0"/>
              <a:t>10.02.2021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3A12-1E0F-412B-B376-8089A55D946C}" type="slidenum">
              <a:rPr lang="uk-UA" smtClean="0"/>
              <a:t>‹N›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21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728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150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094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TO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68580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>
              <a:solidFill>
                <a:schemeClr val="tx1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76188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12096914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‹N›</a:t>
            </a:fld>
            <a:endParaRPr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04850" y="914400"/>
            <a:ext cx="0" cy="1033272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6744950" y="12249313"/>
            <a:ext cx="0" cy="740664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52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12096914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/>
              <a:t>page</a:t>
            </a:r>
          </a:p>
          <a:p>
            <a:pPr algn="l"/>
            <a:r>
              <a:rPr lang="en-US"/>
              <a:t>0</a:t>
            </a:r>
            <a:fld id="{37D409AB-2201-4E18-8A34-C31753AD9B06}" type="slidenum">
              <a:rPr smtClean="0"/>
              <a:pPr algn="l"/>
              <a:t>‹N›</a:t>
            </a:fld>
            <a:endParaRPr/>
          </a:p>
        </p:txBody>
      </p:sp>
      <p:sp>
        <p:nvSpPr>
          <p:cNvPr id="10" name="Rectangle 9"/>
          <p:cNvSpPr/>
          <p:nvPr userDrawn="1"/>
        </p:nvSpPr>
        <p:spPr>
          <a:xfrm>
            <a:off x="0" y="3200400"/>
            <a:ext cx="18288000" cy="73152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704850" y="914400"/>
            <a:ext cx="0" cy="1033272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16744950" y="12249313"/>
            <a:ext cx="0" cy="740664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761881"/>
            <a:ext cx="165735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dirty="0">
                <a:solidFill>
                  <a:schemeClr val="accent1"/>
                </a:solidFill>
              </a:rPr>
              <a:t>FBK</a:t>
            </a:r>
            <a:r>
              <a:rPr lang="en-US" dirty="0"/>
              <a:t/>
            </a:r>
            <a:br>
              <a:rPr lang="en-US" dirty="0"/>
            </a:br>
            <a:r>
              <a:rPr lang="en-US"/>
              <a:t>Slide title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675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BOTTO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858000"/>
            <a:ext cx="18288000" cy="68580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12096914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bg1"/>
                </a:solidFill>
              </a:defRPr>
            </a:lvl1pPr>
          </a:lstStyle>
          <a:p>
            <a:r>
              <a:rPr lang="en-US"/>
              <a:t>page</a:t>
            </a:r>
          </a:p>
          <a:p>
            <a:r>
              <a:rPr lang="en-US"/>
              <a:t>0</a:t>
            </a:r>
            <a:fld id="{37D409AB-2201-4E18-8A34-C31753AD9B06}" type="slidenum">
              <a:rPr smtClean="0"/>
              <a:pPr/>
              <a:t>‹N›</a:t>
            </a:fld>
            <a:endParaRPr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04850" y="914400"/>
            <a:ext cx="0" cy="1033272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6744950" y="12249313"/>
            <a:ext cx="0" cy="740664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761881"/>
            <a:ext cx="165735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dirty="0">
                <a:solidFill>
                  <a:schemeClr val="accent1"/>
                </a:solidFill>
              </a:rPr>
              <a:t>FBK</a:t>
            </a:r>
            <a:r>
              <a:rPr lang="en-US" dirty="0"/>
              <a:t/>
            </a:r>
            <a:br>
              <a:rPr lang="en-US" dirty="0"/>
            </a:br>
            <a:r>
              <a:rPr lang="en-US"/>
              <a:t>Slide title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0063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68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6" r:id="rId2"/>
    <p:sldLayoutId id="2147483663" r:id="rId3"/>
    <p:sldLayoutId id="2147483693" r:id="rId4"/>
    <p:sldLayoutId id="2147483680" r:id="rId5"/>
    <p:sldLayoutId id="2147483697" r:id="rId6"/>
    <p:sldLayoutId id="2147483698" r:id="rId7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olo isoscele 1"/>
          <p:cNvSpPr/>
          <p:nvPr/>
        </p:nvSpPr>
        <p:spPr>
          <a:xfrm>
            <a:off x="8705850" y="3542071"/>
            <a:ext cx="914400" cy="762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iangolo isoscele 9"/>
          <p:cNvSpPr/>
          <p:nvPr/>
        </p:nvSpPr>
        <p:spPr>
          <a:xfrm>
            <a:off x="2438400" y="6858000"/>
            <a:ext cx="914400" cy="762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iangolo isoscele 10"/>
          <p:cNvSpPr/>
          <p:nvPr/>
        </p:nvSpPr>
        <p:spPr>
          <a:xfrm>
            <a:off x="6858000" y="6735504"/>
            <a:ext cx="914400" cy="762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iangolo isoscele 11"/>
          <p:cNvSpPr/>
          <p:nvPr/>
        </p:nvSpPr>
        <p:spPr>
          <a:xfrm>
            <a:off x="11757058" y="6735504"/>
            <a:ext cx="914400" cy="762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iangolo isoscele 12"/>
          <p:cNvSpPr/>
          <p:nvPr/>
        </p:nvSpPr>
        <p:spPr>
          <a:xfrm>
            <a:off x="15621000" y="6735504"/>
            <a:ext cx="914400" cy="762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olo isoscele 13"/>
          <p:cNvSpPr/>
          <p:nvPr/>
        </p:nvSpPr>
        <p:spPr>
          <a:xfrm rot="10800000">
            <a:off x="4231757" y="5079485"/>
            <a:ext cx="914400" cy="7620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olo isoscele 14"/>
          <p:cNvSpPr/>
          <p:nvPr/>
        </p:nvSpPr>
        <p:spPr>
          <a:xfrm rot="10800000">
            <a:off x="13106400" y="5079485"/>
            <a:ext cx="914400" cy="7620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olo isoscele 15"/>
          <p:cNvSpPr/>
          <p:nvPr/>
        </p:nvSpPr>
        <p:spPr>
          <a:xfrm rot="10800000">
            <a:off x="1064942" y="9052066"/>
            <a:ext cx="914400" cy="7620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riangolo isoscele 16"/>
          <p:cNvSpPr/>
          <p:nvPr/>
        </p:nvSpPr>
        <p:spPr>
          <a:xfrm rot="10800000">
            <a:off x="3504193" y="8997903"/>
            <a:ext cx="914400" cy="7620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riangolo isoscele 17"/>
          <p:cNvSpPr/>
          <p:nvPr/>
        </p:nvSpPr>
        <p:spPr>
          <a:xfrm rot="10800000">
            <a:off x="5586939" y="9001527"/>
            <a:ext cx="914400" cy="7620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riangolo isoscele 18"/>
          <p:cNvSpPr/>
          <p:nvPr/>
        </p:nvSpPr>
        <p:spPr>
          <a:xfrm rot="10800000">
            <a:off x="8066165" y="8997903"/>
            <a:ext cx="914400" cy="7620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riangolo isoscele 19"/>
          <p:cNvSpPr/>
          <p:nvPr/>
        </p:nvSpPr>
        <p:spPr>
          <a:xfrm rot="10800000">
            <a:off x="10672643" y="8997904"/>
            <a:ext cx="914400" cy="7620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riangolo isoscele 20"/>
          <p:cNvSpPr/>
          <p:nvPr/>
        </p:nvSpPr>
        <p:spPr>
          <a:xfrm rot="10800000">
            <a:off x="13330981" y="8997903"/>
            <a:ext cx="914400" cy="7620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iangolo isoscele 21"/>
          <p:cNvSpPr/>
          <p:nvPr/>
        </p:nvSpPr>
        <p:spPr>
          <a:xfrm rot="10800000">
            <a:off x="15673136" y="9001528"/>
            <a:ext cx="914400" cy="7620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/>
          <p:cNvSpPr txBox="1"/>
          <p:nvPr/>
        </p:nvSpPr>
        <p:spPr>
          <a:xfrm>
            <a:off x="292546" y="11067091"/>
            <a:ext cx="4491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1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1142073" y="11067090"/>
            <a:ext cx="6286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-1</a:t>
            </a:r>
            <a:endParaRPr lang="en-US" sz="3600" b="1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3415304" y="11056855"/>
            <a:ext cx="4491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1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4315891" y="11067090"/>
            <a:ext cx="4491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0</a:t>
            </a:r>
            <a:endParaRPr lang="en-US" sz="3600" b="1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5491380" y="11056854"/>
            <a:ext cx="6286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-1</a:t>
            </a:r>
            <a:endParaRPr lang="en-US" sz="3600" b="1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7583139" y="11067091"/>
            <a:ext cx="4491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8980565" y="11056857"/>
            <a:ext cx="4491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0</a:t>
            </a:r>
            <a:endParaRPr lang="en-US" sz="3600" b="1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0203032" y="11073255"/>
            <a:ext cx="6286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-1</a:t>
            </a:r>
            <a:endParaRPr lang="en-US" sz="3600" b="1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11293704" y="11056856"/>
            <a:ext cx="4491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1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12660749" y="11047358"/>
            <a:ext cx="4491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1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13518555" y="11047358"/>
            <a:ext cx="6286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-1</a:t>
            </a:r>
            <a:endParaRPr lang="en-US" sz="3600" b="1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15518184" y="11067090"/>
            <a:ext cx="6286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-3</a:t>
            </a:r>
            <a:endParaRPr lang="en-US" sz="3600" b="1" dirty="0"/>
          </a:p>
        </p:txBody>
      </p:sp>
      <p:cxnSp>
        <p:nvCxnSpPr>
          <p:cNvPr id="35" name="Connettore 2 34"/>
          <p:cNvCxnSpPr>
            <a:stCxn id="2" idx="3"/>
            <a:endCxn id="14" idx="3"/>
          </p:cNvCxnSpPr>
          <p:nvPr/>
        </p:nvCxnSpPr>
        <p:spPr>
          <a:xfrm flipH="1">
            <a:off x="4688957" y="4304071"/>
            <a:ext cx="4474093" cy="7754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2" idx="3"/>
            <a:endCxn id="15" idx="3"/>
          </p:cNvCxnSpPr>
          <p:nvPr/>
        </p:nvCxnSpPr>
        <p:spPr>
          <a:xfrm>
            <a:off x="9163050" y="4304071"/>
            <a:ext cx="4400550" cy="7754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14" idx="0"/>
            <a:endCxn id="10" idx="0"/>
          </p:cNvCxnSpPr>
          <p:nvPr/>
        </p:nvCxnSpPr>
        <p:spPr>
          <a:xfrm flipH="1">
            <a:off x="2895600" y="5841485"/>
            <a:ext cx="1793357" cy="10165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stCxn id="14" idx="0"/>
            <a:endCxn id="11" idx="0"/>
          </p:cNvCxnSpPr>
          <p:nvPr/>
        </p:nvCxnSpPr>
        <p:spPr>
          <a:xfrm>
            <a:off x="4688957" y="5841485"/>
            <a:ext cx="2626243" cy="8940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15" idx="0"/>
            <a:endCxn id="12" idx="0"/>
          </p:cNvCxnSpPr>
          <p:nvPr/>
        </p:nvCxnSpPr>
        <p:spPr>
          <a:xfrm flipH="1">
            <a:off x="12214258" y="5841485"/>
            <a:ext cx="1349342" cy="8940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15" idx="0"/>
            <a:endCxn id="13" idx="0"/>
          </p:cNvCxnSpPr>
          <p:nvPr/>
        </p:nvCxnSpPr>
        <p:spPr>
          <a:xfrm>
            <a:off x="13563600" y="5841485"/>
            <a:ext cx="2514600" cy="8940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>
            <a:stCxn id="10" idx="3"/>
            <a:endCxn id="16" idx="3"/>
          </p:cNvCxnSpPr>
          <p:nvPr/>
        </p:nvCxnSpPr>
        <p:spPr>
          <a:xfrm flipH="1">
            <a:off x="1522142" y="7620000"/>
            <a:ext cx="1373458" cy="14320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stCxn id="10" idx="3"/>
            <a:endCxn id="17" idx="3"/>
          </p:cNvCxnSpPr>
          <p:nvPr/>
        </p:nvCxnSpPr>
        <p:spPr>
          <a:xfrm>
            <a:off x="2895600" y="7620000"/>
            <a:ext cx="1065793" cy="13779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stCxn id="11" idx="3"/>
            <a:endCxn id="18" idx="3"/>
          </p:cNvCxnSpPr>
          <p:nvPr/>
        </p:nvCxnSpPr>
        <p:spPr>
          <a:xfrm flipH="1">
            <a:off x="6044139" y="7497504"/>
            <a:ext cx="1271061" cy="15040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>
            <a:stCxn id="11" idx="3"/>
            <a:endCxn id="19" idx="3"/>
          </p:cNvCxnSpPr>
          <p:nvPr/>
        </p:nvCxnSpPr>
        <p:spPr>
          <a:xfrm>
            <a:off x="7315200" y="7497504"/>
            <a:ext cx="1208165" cy="15003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12" idx="3"/>
            <a:endCxn id="20" idx="3"/>
          </p:cNvCxnSpPr>
          <p:nvPr/>
        </p:nvCxnSpPr>
        <p:spPr>
          <a:xfrm flipH="1">
            <a:off x="11129843" y="7497504"/>
            <a:ext cx="1084415" cy="15004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>
            <a:stCxn id="12" idx="3"/>
            <a:endCxn id="21" idx="3"/>
          </p:cNvCxnSpPr>
          <p:nvPr/>
        </p:nvCxnSpPr>
        <p:spPr>
          <a:xfrm>
            <a:off x="12214258" y="7497504"/>
            <a:ext cx="1573923" cy="15003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/>
          <p:cNvCxnSpPr>
            <a:stCxn id="13" idx="3"/>
            <a:endCxn id="22" idx="3"/>
          </p:cNvCxnSpPr>
          <p:nvPr/>
        </p:nvCxnSpPr>
        <p:spPr>
          <a:xfrm>
            <a:off x="16078200" y="7497504"/>
            <a:ext cx="52136" cy="15040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>
            <a:stCxn id="16" idx="0"/>
            <a:endCxn id="3" idx="0"/>
          </p:cNvCxnSpPr>
          <p:nvPr/>
        </p:nvCxnSpPr>
        <p:spPr>
          <a:xfrm flipH="1">
            <a:off x="517127" y="9814066"/>
            <a:ext cx="1005015" cy="12530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2 66"/>
          <p:cNvCxnSpPr>
            <a:stCxn id="16" idx="0"/>
            <a:endCxn id="23" idx="0"/>
          </p:cNvCxnSpPr>
          <p:nvPr/>
        </p:nvCxnSpPr>
        <p:spPr>
          <a:xfrm flipH="1">
            <a:off x="1456422" y="9814066"/>
            <a:ext cx="65720" cy="12530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2 68"/>
          <p:cNvCxnSpPr>
            <a:stCxn id="17" idx="0"/>
            <a:endCxn id="24" idx="0"/>
          </p:cNvCxnSpPr>
          <p:nvPr/>
        </p:nvCxnSpPr>
        <p:spPr>
          <a:xfrm flipH="1">
            <a:off x="3639885" y="9759903"/>
            <a:ext cx="321508" cy="12969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/>
          <p:cNvCxnSpPr>
            <a:stCxn id="17" idx="0"/>
            <a:endCxn id="25" idx="0"/>
          </p:cNvCxnSpPr>
          <p:nvPr/>
        </p:nvCxnSpPr>
        <p:spPr>
          <a:xfrm>
            <a:off x="3961393" y="9759903"/>
            <a:ext cx="579079" cy="13071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/>
          <p:cNvCxnSpPr>
            <a:stCxn id="18" idx="0"/>
            <a:endCxn id="26" idx="0"/>
          </p:cNvCxnSpPr>
          <p:nvPr/>
        </p:nvCxnSpPr>
        <p:spPr>
          <a:xfrm flipH="1">
            <a:off x="5805729" y="9763527"/>
            <a:ext cx="238410" cy="12933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/>
          <p:cNvCxnSpPr>
            <a:stCxn id="19" idx="0"/>
            <a:endCxn id="27" idx="0"/>
          </p:cNvCxnSpPr>
          <p:nvPr/>
        </p:nvCxnSpPr>
        <p:spPr>
          <a:xfrm flipH="1">
            <a:off x="7807720" y="9759903"/>
            <a:ext cx="715645" cy="13071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2 77"/>
          <p:cNvCxnSpPr>
            <a:stCxn id="19" idx="0"/>
            <a:endCxn id="28" idx="0"/>
          </p:cNvCxnSpPr>
          <p:nvPr/>
        </p:nvCxnSpPr>
        <p:spPr>
          <a:xfrm>
            <a:off x="8523365" y="9759903"/>
            <a:ext cx="681781" cy="12969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2 79"/>
          <p:cNvCxnSpPr>
            <a:stCxn id="20" idx="0"/>
            <a:endCxn id="29" idx="0"/>
          </p:cNvCxnSpPr>
          <p:nvPr/>
        </p:nvCxnSpPr>
        <p:spPr>
          <a:xfrm flipH="1">
            <a:off x="10517381" y="9759904"/>
            <a:ext cx="612462" cy="13133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2 81"/>
          <p:cNvCxnSpPr>
            <a:stCxn id="20" idx="0"/>
            <a:endCxn id="30" idx="0"/>
          </p:cNvCxnSpPr>
          <p:nvPr/>
        </p:nvCxnSpPr>
        <p:spPr>
          <a:xfrm>
            <a:off x="11129843" y="9759904"/>
            <a:ext cx="388442" cy="12969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2 83"/>
          <p:cNvCxnSpPr>
            <a:stCxn id="21" idx="0"/>
            <a:endCxn id="31" idx="0"/>
          </p:cNvCxnSpPr>
          <p:nvPr/>
        </p:nvCxnSpPr>
        <p:spPr>
          <a:xfrm flipH="1">
            <a:off x="12885330" y="9759903"/>
            <a:ext cx="902851" cy="12874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2 86"/>
          <p:cNvCxnSpPr>
            <a:stCxn id="21" idx="0"/>
            <a:endCxn id="32" idx="0"/>
          </p:cNvCxnSpPr>
          <p:nvPr/>
        </p:nvCxnSpPr>
        <p:spPr>
          <a:xfrm>
            <a:off x="13788181" y="9759903"/>
            <a:ext cx="44723" cy="12874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2 89"/>
          <p:cNvCxnSpPr>
            <a:stCxn id="22" idx="0"/>
            <a:endCxn id="33" idx="0"/>
          </p:cNvCxnSpPr>
          <p:nvPr/>
        </p:nvCxnSpPr>
        <p:spPr>
          <a:xfrm flipH="1">
            <a:off x="15832533" y="9763528"/>
            <a:ext cx="297803" cy="13035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54"/>
          <p:cNvSpPr txBox="1"/>
          <p:nvPr/>
        </p:nvSpPr>
        <p:spPr>
          <a:xfrm>
            <a:off x="6517402" y="11053443"/>
            <a:ext cx="4491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0</a:t>
            </a:r>
            <a:endParaRPr lang="en-US" sz="3600" b="1" dirty="0"/>
          </a:p>
        </p:txBody>
      </p:sp>
      <p:cxnSp>
        <p:nvCxnSpPr>
          <p:cNvPr id="57" name="Connettore 2 56"/>
          <p:cNvCxnSpPr>
            <a:stCxn id="18" idx="0"/>
            <a:endCxn id="55" idx="0"/>
          </p:cNvCxnSpPr>
          <p:nvPr/>
        </p:nvCxnSpPr>
        <p:spPr>
          <a:xfrm>
            <a:off x="6044139" y="9763527"/>
            <a:ext cx="697844" cy="12899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sellaDiTesto 58"/>
          <p:cNvSpPr txBox="1"/>
          <p:nvPr/>
        </p:nvSpPr>
        <p:spPr>
          <a:xfrm>
            <a:off x="16628909" y="11056853"/>
            <a:ext cx="4491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3</a:t>
            </a:r>
          </a:p>
        </p:txBody>
      </p:sp>
      <p:cxnSp>
        <p:nvCxnSpPr>
          <p:cNvPr id="60" name="Connettore 2 59"/>
          <p:cNvCxnSpPr>
            <a:stCxn id="22" idx="0"/>
            <a:endCxn id="59" idx="0"/>
          </p:cNvCxnSpPr>
          <p:nvPr/>
        </p:nvCxnSpPr>
        <p:spPr>
          <a:xfrm>
            <a:off x="16130336" y="9763528"/>
            <a:ext cx="723154" cy="12933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sellaDiTesto 63"/>
          <p:cNvSpPr txBox="1"/>
          <p:nvPr/>
        </p:nvSpPr>
        <p:spPr>
          <a:xfrm>
            <a:off x="14429691" y="11067090"/>
            <a:ext cx="4491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0</a:t>
            </a:r>
            <a:endParaRPr lang="en-US" sz="3600" b="1" dirty="0"/>
          </a:p>
        </p:txBody>
      </p:sp>
      <p:cxnSp>
        <p:nvCxnSpPr>
          <p:cNvPr id="66" name="Connettore 2 65"/>
          <p:cNvCxnSpPr>
            <a:stCxn id="21" idx="0"/>
            <a:endCxn id="64" idx="0"/>
          </p:cNvCxnSpPr>
          <p:nvPr/>
        </p:nvCxnSpPr>
        <p:spPr>
          <a:xfrm>
            <a:off x="13788181" y="9759903"/>
            <a:ext cx="866091" cy="13071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asellaDiTesto 69"/>
          <p:cNvSpPr txBox="1"/>
          <p:nvPr/>
        </p:nvSpPr>
        <p:spPr>
          <a:xfrm>
            <a:off x="2081807" y="11067091"/>
            <a:ext cx="4491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0</a:t>
            </a:r>
          </a:p>
        </p:txBody>
      </p:sp>
      <p:cxnSp>
        <p:nvCxnSpPr>
          <p:cNvPr id="72" name="Connettore 2 71"/>
          <p:cNvCxnSpPr>
            <a:stCxn id="16" idx="0"/>
            <a:endCxn id="70" idx="0"/>
          </p:cNvCxnSpPr>
          <p:nvPr/>
        </p:nvCxnSpPr>
        <p:spPr>
          <a:xfrm>
            <a:off x="1522142" y="9814066"/>
            <a:ext cx="784246" cy="12530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CasellaDiTesto 94"/>
          <p:cNvSpPr txBox="1"/>
          <p:nvPr/>
        </p:nvSpPr>
        <p:spPr>
          <a:xfrm>
            <a:off x="6677816" y="3643636"/>
            <a:ext cx="20280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/>
              <a:t>= -</a:t>
            </a:r>
            <a:r>
              <a:rPr lang="en-US" dirty="0" smtClean="0"/>
              <a:t>∞ ; </a:t>
            </a:r>
            <a:r>
              <a:rPr lang="el-GR" dirty="0" smtClean="0"/>
              <a:t>β</a:t>
            </a:r>
            <a:r>
              <a:rPr lang="en-US" dirty="0"/>
              <a:t>= ∞</a:t>
            </a:r>
          </a:p>
        </p:txBody>
      </p:sp>
      <p:sp>
        <p:nvSpPr>
          <p:cNvPr id="96" name="CasellaDiTesto 95"/>
          <p:cNvSpPr txBox="1"/>
          <p:nvPr/>
        </p:nvSpPr>
        <p:spPr>
          <a:xfrm>
            <a:off x="2200432" y="5158159"/>
            <a:ext cx="20280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/>
              <a:t>= -∞  </a:t>
            </a:r>
            <a:r>
              <a:rPr lang="en-US" dirty="0" smtClean="0"/>
              <a:t>; </a:t>
            </a:r>
            <a:r>
              <a:rPr lang="el-GR" dirty="0" smtClean="0"/>
              <a:t>β</a:t>
            </a:r>
            <a:r>
              <a:rPr lang="en-US" dirty="0"/>
              <a:t>= </a:t>
            </a:r>
            <a:r>
              <a:rPr lang="en-US" dirty="0" smtClean="0"/>
              <a:t>∞</a:t>
            </a:r>
            <a:endParaRPr lang="en-US" dirty="0"/>
          </a:p>
        </p:txBody>
      </p:sp>
      <p:sp>
        <p:nvSpPr>
          <p:cNvPr id="97" name="CasellaDiTesto 96"/>
          <p:cNvSpPr txBox="1"/>
          <p:nvPr/>
        </p:nvSpPr>
        <p:spPr>
          <a:xfrm>
            <a:off x="11107262" y="5157619"/>
            <a:ext cx="20280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/>
              <a:t>= -</a:t>
            </a:r>
            <a:r>
              <a:rPr lang="en-US" dirty="0" smtClean="0"/>
              <a:t>∞ ; </a:t>
            </a:r>
            <a:r>
              <a:rPr lang="el-GR" dirty="0" smtClean="0"/>
              <a:t>β</a:t>
            </a:r>
            <a:r>
              <a:rPr lang="en-US" dirty="0"/>
              <a:t>= ∞</a:t>
            </a:r>
          </a:p>
        </p:txBody>
      </p:sp>
      <p:sp>
        <p:nvSpPr>
          <p:cNvPr id="98" name="CasellaDiTesto 97"/>
          <p:cNvSpPr txBox="1"/>
          <p:nvPr/>
        </p:nvSpPr>
        <p:spPr>
          <a:xfrm>
            <a:off x="480047" y="6989673"/>
            <a:ext cx="20280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/>
              <a:t>= -</a:t>
            </a:r>
            <a:r>
              <a:rPr lang="en-US" dirty="0" smtClean="0"/>
              <a:t>∞ ; </a:t>
            </a:r>
            <a:r>
              <a:rPr lang="el-GR" dirty="0" smtClean="0"/>
              <a:t>β</a:t>
            </a:r>
            <a:r>
              <a:rPr lang="en-US" dirty="0"/>
              <a:t>= ∞</a:t>
            </a:r>
          </a:p>
        </p:txBody>
      </p:sp>
      <p:sp>
        <p:nvSpPr>
          <p:cNvPr id="99" name="CasellaDiTesto 98"/>
          <p:cNvSpPr txBox="1"/>
          <p:nvPr/>
        </p:nvSpPr>
        <p:spPr>
          <a:xfrm>
            <a:off x="4899368" y="6985084"/>
            <a:ext cx="20280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/>
              <a:t>= -</a:t>
            </a:r>
            <a:r>
              <a:rPr lang="en-US" dirty="0" smtClean="0"/>
              <a:t>∞ ; </a:t>
            </a:r>
            <a:r>
              <a:rPr lang="el-GR" dirty="0" smtClean="0"/>
              <a:t>β</a:t>
            </a:r>
            <a:r>
              <a:rPr lang="en-US" dirty="0"/>
              <a:t>= ∞</a:t>
            </a:r>
          </a:p>
        </p:txBody>
      </p:sp>
      <p:sp>
        <p:nvSpPr>
          <p:cNvPr id="100" name="CasellaDiTesto 99"/>
          <p:cNvSpPr txBox="1"/>
          <p:nvPr/>
        </p:nvSpPr>
        <p:spPr>
          <a:xfrm>
            <a:off x="9764711" y="6996931"/>
            <a:ext cx="20280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/>
              <a:t>= -</a:t>
            </a:r>
            <a:r>
              <a:rPr lang="en-US" dirty="0" smtClean="0"/>
              <a:t>∞ ; </a:t>
            </a:r>
            <a:r>
              <a:rPr lang="el-GR" dirty="0" smtClean="0"/>
              <a:t>β</a:t>
            </a:r>
            <a:r>
              <a:rPr lang="en-US" dirty="0"/>
              <a:t>= ∞</a:t>
            </a:r>
          </a:p>
        </p:txBody>
      </p:sp>
      <p:sp>
        <p:nvSpPr>
          <p:cNvPr id="101" name="CasellaDiTesto 100"/>
          <p:cNvSpPr txBox="1"/>
          <p:nvPr/>
        </p:nvSpPr>
        <p:spPr>
          <a:xfrm>
            <a:off x="13592966" y="6996931"/>
            <a:ext cx="20280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/>
              <a:t>= -</a:t>
            </a:r>
            <a:r>
              <a:rPr lang="en-US" dirty="0" smtClean="0"/>
              <a:t>∞ ; </a:t>
            </a:r>
            <a:r>
              <a:rPr lang="el-GR" dirty="0" smtClean="0"/>
              <a:t>β</a:t>
            </a:r>
            <a:r>
              <a:rPr lang="en-US" dirty="0"/>
              <a:t>= ∞</a:t>
            </a:r>
          </a:p>
        </p:txBody>
      </p:sp>
      <p:sp>
        <p:nvSpPr>
          <p:cNvPr id="102" name="CasellaDiTesto 101"/>
          <p:cNvSpPr txBox="1"/>
          <p:nvPr/>
        </p:nvSpPr>
        <p:spPr>
          <a:xfrm>
            <a:off x="90404" y="8890736"/>
            <a:ext cx="1160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/>
              <a:t>= </a:t>
            </a:r>
            <a:r>
              <a:rPr lang="en-US" dirty="0" smtClean="0"/>
              <a:t>-∞</a:t>
            </a:r>
          </a:p>
          <a:p>
            <a:r>
              <a:rPr lang="el-GR" dirty="0" smtClean="0"/>
              <a:t>β</a:t>
            </a:r>
            <a:r>
              <a:rPr lang="en-US" dirty="0"/>
              <a:t>= </a:t>
            </a:r>
            <a:r>
              <a:rPr lang="en-US" dirty="0" smtClean="0"/>
              <a:t>∞</a:t>
            </a:r>
            <a:endParaRPr lang="en-US" dirty="0"/>
          </a:p>
        </p:txBody>
      </p:sp>
      <p:sp>
        <p:nvSpPr>
          <p:cNvPr id="103" name="CasellaDiTesto 102"/>
          <p:cNvSpPr txBox="1"/>
          <p:nvPr/>
        </p:nvSpPr>
        <p:spPr>
          <a:xfrm>
            <a:off x="2590800" y="8890736"/>
            <a:ext cx="1160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/>
              <a:t>= -∞</a:t>
            </a:r>
            <a:endParaRPr lang="en-US" dirty="0" smtClean="0"/>
          </a:p>
          <a:p>
            <a:r>
              <a:rPr lang="el-GR" dirty="0" smtClean="0"/>
              <a:t>β</a:t>
            </a:r>
            <a:r>
              <a:rPr lang="en-US" dirty="0"/>
              <a:t>= ∞</a:t>
            </a:r>
          </a:p>
        </p:txBody>
      </p:sp>
      <p:sp>
        <p:nvSpPr>
          <p:cNvPr id="104" name="CasellaDiTesto 103"/>
          <p:cNvSpPr txBox="1"/>
          <p:nvPr/>
        </p:nvSpPr>
        <p:spPr>
          <a:xfrm>
            <a:off x="4668479" y="8875044"/>
            <a:ext cx="1160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/>
              <a:t>= </a:t>
            </a:r>
            <a:r>
              <a:rPr lang="en-US" dirty="0" smtClean="0"/>
              <a:t>-∞</a:t>
            </a:r>
          </a:p>
          <a:p>
            <a:r>
              <a:rPr lang="el-GR" dirty="0" smtClean="0"/>
              <a:t>β</a:t>
            </a:r>
            <a:r>
              <a:rPr lang="en-US" dirty="0"/>
              <a:t>= ∞</a:t>
            </a:r>
          </a:p>
        </p:txBody>
      </p:sp>
      <p:sp>
        <p:nvSpPr>
          <p:cNvPr id="105" name="CasellaDiTesto 104"/>
          <p:cNvSpPr txBox="1"/>
          <p:nvPr/>
        </p:nvSpPr>
        <p:spPr>
          <a:xfrm>
            <a:off x="7162800" y="8875044"/>
            <a:ext cx="1160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/>
              <a:t>= -∞</a:t>
            </a:r>
            <a:endParaRPr lang="en-US" dirty="0" smtClean="0"/>
          </a:p>
          <a:p>
            <a:r>
              <a:rPr lang="el-GR" dirty="0" smtClean="0"/>
              <a:t>β</a:t>
            </a:r>
            <a:r>
              <a:rPr lang="en-US" dirty="0"/>
              <a:t>= ∞</a:t>
            </a:r>
          </a:p>
        </p:txBody>
      </p:sp>
      <p:sp>
        <p:nvSpPr>
          <p:cNvPr id="106" name="CasellaDiTesto 105"/>
          <p:cNvSpPr txBox="1"/>
          <p:nvPr/>
        </p:nvSpPr>
        <p:spPr>
          <a:xfrm>
            <a:off x="9753600" y="8875044"/>
            <a:ext cx="1160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/>
              <a:t>= -∞</a:t>
            </a:r>
            <a:endParaRPr lang="en-US" dirty="0" smtClean="0"/>
          </a:p>
          <a:p>
            <a:r>
              <a:rPr lang="el-GR" dirty="0" smtClean="0"/>
              <a:t>β</a:t>
            </a:r>
            <a:r>
              <a:rPr lang="en-US" dirty="0"/>
              <a:t>= ∞</a:t>
            </a:r>
          </a:p>
        </p:txBody>
      </p:sp>
      <p:sp>
        <p:nvSpPr>
          <p:cNvPr id="107" name="CasellaDiTesto 106"/>
          <p:cNvSpPr txBox="1"/>
          <p:nvPr/>
        </p:nvSpPr>
        <p:spPr>
          <a:xfrm>
            <a:off x="12420600" y="8896309"/>
            <a:ext cx="1160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/>
              <a:t>= -∞</a:t>
            </a:r>
            <a:endParaRPr lang="en-US" dirty="0" smtClean="0"/>
          </a:p>
          <a:p>
            <a:r>
              <a:rPr lang="el-GR" dirty="0" smtClean="0"/>
              <a:t>β</a:t>
            </a:r>
            <a:r>
              <a:rPr lang="en-US" dirty="0"/>
              <a:t>= ∞</a:t>
            </a:r>
          </a:p>
        </p:txBody>
      </p:sp>
      <p:sp>
        <p:nvSpPr>
          <p:cNvPr id="108" name="CasellaDiTesto 107"/>
          <p:cNvSpPr txBox="1"/>
          <p:nvPr/>
        </p:nvSpPr>
        <p:spPr>
          <a:xfrm>
            <a:off x="14782800" y="8875044"/>
            <a:ext cx="1160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/>
              <a:t>= -∞</a:t>
            </a:r>
            <a:endParaRPr lang="en-US" dirty="0" smtClean="0"/>
          </a:p>
          <a:p>
            <a:r>
              <a:rPr lang="el-GR" dirty="0" smtClean="0"/>
              <a:t>β</a:t>
            </a:r>
            <a:r>
              <a:rPr lang="en-US" dirty="0"/>
              <a:t>= ∞</a:t>
            </a:r>
          </a:p>
        </p:txBody>
      </p:sp>
      <p:sp>
        <p:nvSpPr>
          <p:cNvPr id="109" name="CasellaDiTesto 108"/>
          <p:cNvSpPr txBox="1"/>
          <p:nvPr/>
        </p:nvSpPr>
        <p:spPr>
          <a:xfrm>
            <a:off x="1297560" y="9029235"/>
            <a:ext cx="31931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.</a:t>
            </a:r>
          </a:p>
        </p:txBody>
      </p:sp>
      <p:sp>
        <p:nvSpPr>
          <p:cNvPr id="110" name="CasellaDiTesto 109"/>
          <p:cNvSpPr txBox="1"/>
          <p:nvPr/>
        </p:nvSpPr>
        <p:spPr>
          <a:xfrm>
            <a:off x="3741838" y="8950988"/>
            <a:ext cx="31931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.</a:t>
            </a:r>
          </a:p>
        </p:txBody>
      </p:sp>
      <p:sp>
        <p:nvSpPr>
          <p:cNvPr id="111" name="CasellaDiTesto 110"/>
          <p:cNvSpPr txBox="1"/>
          <p:nvPr/>
        </p:nvSpPr>
        <p:spPr>
          <a:xfrm>
            <a:off x="2684619" y="7033495"/>
            <a:ext cx="31931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.</a:t>
            </a:r>
          </a:p>
        </p:txBody>
      </p:sp>
      <p:sp>
        <p:nvSpPr>
          <p:cNvPr id="112" name="CasellaDiTesto 111"/>
          <p:cNvSpPr txBox="1"/>
          <p:nvPr/>
        </p:nvSpPr>
        <p:spPr>
          <a:xfrm>
            <a:off x="5791200" y="8971610"/>
            <a:ext cx="31931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.</a:t>
            </a:r>
          </a:p>
        </p:txBody>
      </p:sp>
      <p:sp>
        <p:nvSpPr>
          <p:cNvPr id="113" name="CasellaDiTesto 112"/>
          <p:cNvSpPr txBox="1"/>
          <p:nvPr/>
        </p:nvSpPr>
        <p:spPr>
          <a:xfrm>
            <a:off x="8286007" y="8949441"/>
            <a:ext cx="31931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.</a:t>
            </a:r>
          </a:p>
        </p:txBody>
      </p:sp>
      <p:sp>
        <p:nvSpPr>
          <p:cNvPr id="114" name="CasellaDiTesto 113"/>
          <p:cNvSpPr txBox="1"/>
          <p:nvPr/>
        </p:nvSpPr>
        <p:spPr>
          <a:xfrm>
            <a:off x="4461085" y="5062394"/>
            <a:ext cx="31931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.</a:t>
            </a:r>
            <a:endParaRPr lang="en-US" sz="3600" b="1" dirty="0"/>
          </a:p>
        </p:txBody>
      </p:sp>
      <p:sp>
        <p:nvSpPr>
          <p:cNvPr id="115" name="CasellaDiTesto 114"/>
          <p:cNvSpPr txBox="1"/>
          <p:nvPr/>
        </p:nvSpPr>
        <p:spPr>
          <a:xfrm>
            <a:off x="10933699" y="8971610"/>
            <a:ext cx="31931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.</a:t>
            </a:r>
            <a:endParaRPr lang="en-US" sz="3600" b="1" dirty="0"/>
          </a:p>
        </p:txBody>
      </p:sp>
      <p:sp>
        <p:nvSpPr>
          <p:cNvPr id="116" name="CasellaDiTesto 115"/>
          <p:cNvSpPr txBox="1"/>
          <p:nvPr/>
        </p:nvSpPr>
        <p:spPr>
          <a:xfrm>
            <a:off x="13552426" y="8997903"/>
            <a:ext cx="31931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.</a:t>
            </a:r>
          </a:p>
        </p:txBody>
      </p:sp>
      <p:sp>
        <p:nvSpPr>
          <p:cNvPr id="117" name="CasellaDiTesto 116"/>
          <p:cNvSpPr txBox="1"/>
          <p:nvPr/>
        </p:nvSpPr>
        <p:spPr>
          <a:xfrm>
            <a:off x="12025241" y="6911539"/>
            <a:ext cx="31931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.</a:t>
            </a:r>
          </a:p>
        </p:txBody>
      </p:sp>
      <p:sp>
        <p:nvSpPr>
          <p:cNvPr id="118" name="CasellaDiTesto 117"/>
          <p:cNvSpPr txBox="1"/>
          <p:nvPr/>
        </p:nvSpPr>
        <p:spPr>
          <a:xfrm>
            <a:off x="7086600" y="6934200"/>
            <a:ext cx="31931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.</a:t>
            </a:r>
          </a:p>
        </p:txBody>
      </p:sp>
      <p:sp>
        <p:nvSpPr>
          <p:cNvPr id="119" name="CasellaDiTesto 118"/>
          <p:cNvSpPr txBox="1"/>
          <p:nvPr/>
        </p:nvSpPr>
        <p:spPr>
          <a:xfrm>
            <a:off x="15905754" y="8976081"/>
            <a:ext cx="31931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.</a:t>
            </a:r>
          </a:p>
        </p:txBody>
      </p:sp>
      <p:sp>
        <p:nvSpPr>
          <p:cNvPr id="120" name="CasellaDiTesto 119"/>
          <p:cNvSpPr txBox="1"/>
          <p:nvPr/>
        </p:nvSpPr>
        <p:spPr>
          <a:xfrm>
            <a:off x="15853619" y="6877210"/>
            <a:ext cx="31931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.</a:t>
            </a:r>
          </a:p>
        </p:txBody>
      </p:sp>
      <p:sp>
        <p:nvSpPr>
          <p:cNvPr id="121" name="CasellaDiTesto 120"/>
          <p:cNvSpPr txBox="1"/>
          <p:nvPr/>
        </p:nvSpPr>
        <p:spPr>
          <a:xfrm>
            <a:off x="13368385" y="5070642"/>
            <a:ext cx="31931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.</a:t>
            </a:r>
          </a:p>
        </p:txBody>
      </p:sp>
      <p:sp>
        <p:nvSpPr>
          <p:cNvPr id="122" name="CasellaDiTesto 121"/>
          <p:cNvSpPr txBox="1"/>
          <p:nvPr/>
        </p:nvSpPr>
        <p:spPr>
          <a:xfrm>
            <a:off x="8941760" y="3726752"/>
            <a:ext cx="31931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86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ARAL LAYOUTS">
  <a:themeElements>
    <a:clrScheme name="Custom 2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0066B2"/>
      </a:accent1>
      <a:accent2>
        <a:srgbClr val="C0C0C8"/>
      </a:accent2>
      <a:accent3>
        <a:srgbClr val="0066B2"/>
      </a:accent3>
      <a:accent4>
        <a:srgbClr val="0066B2"/>
      </a:accent4>
      <a:accent5>
        <a:srgbClr val="0066B2"/>
      </a:accent5>
      <a:accent6>
        <a:srgbClr val="0066B2"/>
      </a:accent6>
      <a:hlink>
        <a:srgbClr val="5E5E5E"/>
      </a:hlink>
      <a:folHlink>
        <a:srgbClr val="5E5E5E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9572</TotalTime>
  <Words>140</Words>
  <Application>Microsoft Office PowerPoint</Application>
  <PresentationFormat>Personalizzato</PresentationFormat>
  <Paragraphs>51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Calibri</vt:lpstr>
      <vt:lpstr>GENARAL LAYOUTS</vt:lpstr>
      <vt:lpstr>Presentazione standard di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FBK</dc:creator>
  <cp:lastModifiedBy>Mauro Dragoni</cp:lastModifiedBy>
  <cp:revision>1073</cp:revision>
  <cp:lastPrinted>2021-01-11T14:22:45Z</cp:lastPrinted>
  <dcterms:created xsi:type="dcterms:W3CDTF">2015-01-20T11:47:48Z</dcterms:created>
  <dcterms:modified xsi:type="dcterms:W3CDTF">2021-02-10T11:54:35Z</dcterms:modified>
</cp:coreProperties>
</file>