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3174-C773-0C4E-AC02-77FA7CDF8B00}" type="datetimeFigureOut">
              <a:t>03/10/13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538-7D5F-9D4A-A5B7-EFCA7C0DE74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4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3174-C773-0C4E-AC02-77FA7CDF8B00}" type="datetimeFigureOut">
              <a:t>03/10/13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538-7D5F-9D4A-A5B7-EFCA7C0DE74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4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3174-C773-0C4E-AC02-77FA7CDF8B00}" type="datetimeFigureOut">
              <a:t>03/10/13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538-7D5F-9D4A-A5B7-EFCA7C0DE74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86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3174-C773-0C4E-AC02-77FA7CDF8B00}" type="datetimeFigureOut">
              <a:t>03/10/13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538-7D5F-9D4A-A5B7-EFCA7C0DE74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1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3174-C773-0C4E-AC02-77FA7CDF8B00}" type="datetimeFigureOut">
              <a:t>03/10/13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538-7D5F-9D4A-A5B7-EFCA7C0DE74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8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3174-C773-0C4E-AC02-77FA7CDF8B00}" type="datetimeFigureOut">
              <a:t>03/10/13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538-7D5F-9D4A-A5B7-EFCA7C0DE74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25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3174-C773-0C4E-AC02-77FA7CDF8B00}" type="datetimeFigureOut">
              <a:t>03/10/13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538-7D5F-9D4A-A5B7-EFCA7C0DE74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50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3174-C773-0C4E-AC02-77FA7CDF8B00}" type="datetimeFigureOut">
              <a:t>03/10/13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538-7D5F-9D4A-A5B7-EFCA7C0DE74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3174-C773-0C4E-AC02-77FA7CDF8B00}" type="datetimeFigureOut">
              <a:t>03/10/13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538-7D5F-9D4A-A5B7-EFCA7C0DE74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4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3174-C773-0C4E-AC02-77FA7CDF8B00}" type="datetimeFigureOut">
              <a:t>03/10/13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538-7D5F-9D4A-A5B7-EFCA7C0DE74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6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3174-C773-0C4E-AC02-77FA7CDF8B00}" type="datetimeFigureOut">
              <a:t>03/10/13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538-7D5F-9D4A-A5B7-EFCA7C0DE74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0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73174-C773-0C4E-AC02-77FA7CDF8B00}" type="datetimeFigureOut">
              <a:t>03/10/13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7D538-7D5F-9D4A-A5B7-EFCA7C0DE74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84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jWIGvjKecY" TargetMode="External"/><Relationship Id="rId4" Type="http://schemas.openxmlformats.org/officeDocument/2006/relationships/hyperlink" Target="https://ac.smartcampuslab.it/consent/" TargetMode="External"/><Relationship Id="rId5" Type="http://schemas.openxmlformats.org/officeDocument/2006/relationships/hyperlink" Target="http://goo.gl/DZhRv1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oo.gl/Avb6C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Smartphone terms of usage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Monthly usage limits:</a:t>
            </a:r>
          </a:p>
          <a:p>
            <a:pPr lvl="1"/>
            <a:r>
              <a:rPr lang="en-US"/>
              <a:t>Data: 20 GB</a:t>
            </a:r>
          </a:p>
          <a:p>
            <a:pPr lvl="1"/>
            <a:r>
              <a:rPr lang="cs-CZ"/>
              <a:t>Voice: 250 minutes</a:t>
            </a:r>
          </a:p>
          <a:p>
            <a:pPr lvl="1"/>
            <a:r>
              <a:rPr lang="fr-FR"/>
              <a:t>Messages: 100 messages</a:t>
            </a:r>
          </a:p>
          <a:p>
            <a:pPr lvl="1"/>
            <a:r>
              <a:rPr lang="en-US"/>
              <a:t>Only towards Italian numbers</a:t>
            </a:r>
          </a:p>
          <a:p>
            <a:r>
              <a:rPr lang="en-US"/>
              <a:t>No roaming</a:t>
            </a:r>
          </a:p>
          <a:p>
            <a:r>
              <a:rPr lang="en-US"/>
              <a:t>No paid subscriptions</a:t>
            </a:r>
          </a:p>
        </p:txBody>
      </p:sp>
    </p:spTree>
    <p:extLst>
      <p:ext uri="{BB962C8B-B14F-4D97-AF65-F5344CB8AC3E}">
        <p14:creationId xmlns:p14="http://schemas.microsoft.com/office/powerpoint/2010/main" val="1560880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Smartphone terms of usage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Return phone upon:</a:t>
            </a:r>
          </a:p>
          <a:p>
            <a:pPr lvl="1"/>
            <a:r>
              <a:rPr lang="it-IT"/>
              <a:t>Graduation</a:t>
            </a:r>
          </a:p>
          <a:p>
            <a:pPr lvl="1"/>
            <a:r>
              <a:rPr lang="it-IT"/>
              <a:t>Voluntary exit from the experimentation</a:t>
            </a:r>
          </a:p>
          <a:p>
            <a:pPr lvl="1"/>
            <a:r>
              <a:rPr lang="en-US"/>
              <a:t>End of the project</a:t>
            </a:r>
          </a:p>
        </p:txBody>
      </p:sp>
    </p:spTree>
    <p:extLst>
      <p:ext uri="{BB962C8B-B14F-4D97-AF65-F5344CB8AC3E}">
        <p14:creationId xmlns:p14="http://schemas.microsoft.com/office/powerpoint/2010/main" val="2237467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First questionnaire: </a:t>
            </a:r>
            <a:r>
              <a:rPr lang="nl-NL" sz="2400">
                <a:hlinkClick r:id="rId2"/>
              </a:rPr>
              <a:t>http://goo.gl/Avb6C7</a:t>
            </a:r>
            <a:endParaRPr lang="en-US" sz="2400"/>
          </a:p>
          <a:p>
            <a:r>
              <a:rPr lang="en-US" sz="2400"/>
              <a:t>Video: </a:t>
            </a:r>
            <a:r>
              <a:rPr lang="pl-PL" sz="2400">
                <a:hlinkClick r:id="rId3"/>
              </a:rPr>
              <a:t>https://www.youtube.com/watch?v=pjWIGvjKecY</a:t>
            </a:r>
            <a:endParaRPr lang="pl-PL" sz="2400"/>
          </a:p>
          <a:p>
            <a:endParaRPr lang="en-US" sz="2400"/>
          </a:p>
          <a:p>
            <a:r>
              <a:rPr lang="en-US" sz="2400"/>
              <a:t>Paper forms</a:t>
            </a:r>
          </a:p>
          <a:p>
            <a:r>
              <a:rPr lang="en-US" sz="2400"/>
              <a:t>Consent form: </a:t>
            </a:r>
            <a:r>
              <a:rPr lang="pl-PL" sz="2400" u="sng">
                <a:hlinkClick r:id="rId4"/>
              </a:rPr>
              <a:t>https://ac.smartcampuslab.it/consent/</a:t>
            </a:r>
            <a:endParaRPr lang="pl-PL" sz="2400" u="sng"/>
          </a:p>
          <a:p>
            <a:r>
              <a:rPr lang="pl-PL" sz="2400"/>
              <a:t>University consent form in your mailbox</a:t>
            </a:r>
          </a:p>
          <a:p>
            <a:endParaRPr lang="en-US" sz="2400"/>
          </a:p>
          <a:p>
            <a:r>
              <a:rPr lang="en-US" sz="2400"/>
              <a:t>Collect smartphone with your ID</a:t>
            </a:r>
          </a:p>
          <a:p>
            <a:r>
              <a:rPr lang="en-US" sz="2400"/>
              <a:t>Follow instruction guide</a:t>
            </a:r>
          </a:p>
          <a:p>
            <a:r>
              <a:rPr lang="en-US" sz="2400"/>
              <a:t>Second questionnaire: </a:t>
            </a:r>
            <a:r>
              <a:rPr lang="nl-NL" sz="2400">
                <a:hlinkClick r:id="rId5"/>
              </a:rPr>
              <a:t>http://goo.gl/DZhRv1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528820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108</Words>
  <Application>Microsoft Macintosh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Smartphone terms of usage</vt:lpstr>
      <vt:lpstr>Smartphone terms of usage</vt:lpstr>
      <vt:lpstr>Procedure</vt:lpstr>
    </vt:vector>
  </TitlesOfParts>
  <Company>TrentoRISE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Smartphone terms of usage</dc:title>
  <dc:creator>Silvia Bordin</dc:creator>
  <cp:lastModifiedBy>Silvia Bordin</cp:lastModifiedBy>
  <cp:revision>6</cp:revision>
  <dcterms:created xsi:type="dcterms:W3CDTF">2013-10-03T09:43:11Z</dcterms:created>
  <dcterms:modified xsi:type="dcterms:W3CDTF">2013-10-03T10:30:59Z</dcterms:modified>
</cp:coreProperties>
</file>