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5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1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0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8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AB25-9CD7-BB43-BB61-462161639F16}" type="datetimeFigureOut">
              <a:t>08/10/13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412A-3AA3-4F4D-BA19-9956890073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smartcampuslab" TargetMode="External"/><Relationship Id="rId3" Type="http://schemas.openxmlformats.org/officeDocument/2006/relationships/hyperlink" Target="http://github.com/smartcampusla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networks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Follow </a:t>
            </a:r>
            <a:r>
              <a:rPr lang="en-US" sz="3700">
                <a:solidFill>
                  <a:schemeClr val="tx2"/>
                </a:solidFill>
              </a:rPr>
              <a:t>Smart Campus Lab</a:t>
            </a:r>
          </a:p>
          <a:p>
            <a:r>
              <a:rPr lang="en-US"/>
              <a:t>F</a:t>
            </a:r>
            <a:r>
              <a:rPr lang="en-US"/>
              <a:t>a</a:t>
            </a:r>
            <a:r>
              <a:rPr lang="en-US"/>
              <a:t>cebook: </a:t>
            </a:r>
            <a:r>
              <a:rPr lang="en-US">
                <a:hlinkClick r:id="rId2"/>
              </a:rPr>
              <a:t>https://www.facebook.com/smartcampuslab</a:t>
            </a:r>
            <a:endParaRPr lang="en-US"/>
          </a:p>
          <a:p>
            <a:r>
              <a:rPr lang="en-US"/>
              <a:t>Github: </a:t>
            </a:r>
            <a:r>
              <a:rPr lang="en-US">
                <a:hlinkClick r:id="rId3"/>
              </a:rPr>
              <a:t>http://github.com/smartcampuslab</a:t>
            </a:r>
            <a:endParaRPr lang="en-US"/>
          </a:p>
          <a:p>
            <a:r>
              <a:rPr lang="en-US"/>
              <a:t>Twitter, </a:t>
            </a:r>
          </a:p>
          <a:p>
            <a:r>
              <a:rPr lang="en-US"/>
              <a:t>Google+, </a:t>
            </a:r>
          </a:p>
          <a:p>
            <a:r>
              <a:rPr lang="en-US"/>
              <a:t>LinkedIn, </a:t>
            </a:r>
          </a:p>
          <a:p>
            <a:r>
              <a:rPr lang="en-US"/>
              <a:t>YouTube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Social networks</vt:lpstr>
    </vt:vector>
  </TitlesOfParts>
  <Company>TrentoRISE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Silvia Bordin</dc:creator>
  <cp:lastModifiedBy>Silvia Bordin</cp:lastModifiedBy>
  <cp:revision>2</cp:revision>
  <dcterms:created xsi:type="dcterms:W3CDTF">2013-10-08T07:49:41Z</dcterms:created>
  <dcterms:modified xsi:type="dcterms:W3CDTF">2013-10-08T07:56:35Z</dcterms:modified>
</cp:coreProperties>
</file>